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ichael\AppData\Local\Microsoft\Windows\INetCache\IE\AHAGZ0C2\portal_loop_animation__no_acceleration__by_polarnacht-d6awxh1[1].gif"/>
          <p:cNvPicPr>
            <a:picLocks noChangeAspect="1" noChangeArrowheads="1" noCrop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52400"/>
            <a:ext cx="276225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chael\AppData\Local\Microsoft\Windows\INetCache\IE\AHAGZ0C2\portal_loop_animation__no_acceleration__by_polarnacht-d6awxh1[1].gif"/>
          <p:cNvPicPr>
            <a:picLocks noChangeAspect="1" noChangeArrowheads="1" noCrop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724696"/>
            <a:ext cx="276225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Michael\AppData\Local\Microsoft\Windows\INetCache\IE\AHAGZ0C2\portal_loop_animation__no_acceleration__by_polarnacht-d6awxh1[1].gif"/>
          <p:cNvPicPr>
            <a:picLocks noChangeAspect="1" noChangeArrowheads="1" noCrop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097924"/>
            <a:ext cx="276225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1"/>
            <a:ext cx="7239000" cy="1981199"/>
          </a:xfrm>
        </p:spPr>
        <p:txBody>
          <a:bodyPr/>
          <a:lstStyle/>
          <a:p>
            <a:r>
              <a:rPr lang="en-US" sz="48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Stage </a:t>
            </a:r>
            <a:r>
              <a:rPr lang="en-US" sz="48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7 Artist</a:t>
            </a:r>
            <a:r>
              <a:rPr lang="en-US" sz="48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: </a:t>
            </a:r>
            <a:r>
              <a:rPr lang="en-US" sz="48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Loops</a:t>
            </a:r>
            <a:endParaRPr lang="en-US" sz="4800" b="1" u="sng" dirty="0">
              <a:solidFill>
                <a:schemeClr val="tx1">
                  <a:lumMod val="90000"/>
                  <a:lumOff val="1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 the number of times an action should be repeated and represent it as a loop</a:t>
            </a:r>
          </a:p>
          <a:p>
            <a:r>
              <a:rPr lang="en-US" dirty="0" smtClean="0"/>
              <a:t>Decompose a shape into its smaller repeatable sequence</a:t>
            </a:r>
          </a:p>
          <a:p>
            <a:r>
              <a:rPr lang="en-US" dirty="0" smtClean="0"/>
              <a:t>Create a program that draws complex shapes by repeating simple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bsmedia</a:t>
            </a:r>
            <a:endParaRPr lang="en-US" dirty="0" smtClean="0"/>
          </a:p>
          <a:p>
            <a:pPr lvl="1"/>
            <a:r>
              <a:rPr lang="en-US" dirty="0" smtClean="0"/>
              <a:t>Password:</a:t>
            </a:r>
          </a:p>
          <a:p>
            <a:pPr lvl="1"/>
            <a:r>
              <a:rPr lang="en-US" dirty="0" smtClean="0"/>
              <a:t>Press Enter</a:t>
            </a:r>
          </a:p>
          <a:p>
            <a:r>
              <a:rPr lang="en-US" dirty="0" smtClean="0"/>
              <a:t>Open Mozilla Firefox</a:t>
            </a:r>
          </a:p>
          <a:p>
            <a:r>
              <a:rPr lang="en-US" dirty="0" smtClean="0"/>
              <a:t>Type URL –</a:t>
            </a:r>
          </a:p>
          <a:p>
            <a:pPr lvl="1"/>
            <a:r>
              <a:rPr lang="en-US" dirty="0" smtClean="0"/>
              <a:t>http://studio.code.org/sections/FEBRQV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</a:t>
            </a:r>
            <a:r>
              <a:rPr lang="en-US" dirty="0" smtClean="0"/>
              <a:t>7 Artist: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Move through at your own pace</a:t>
            </a:r>
          </a:p>
          <a:p>
            <a:r>
              <a:rPr lang="en-US" dirty="0" smtClean="0"/>
              <a:t>Answer the 3 questions at the end </a:t>
            </a:r>
          </a:p>
          <a:p>
            <a:r>
              <a:rPr lang="en-US" dirty="0" smtClean="0"/>
              <a:t>Stop at Stage </a:t>
            </a:r>
            <a:r>
              <a:rPr lang="en-US" dirty="0" smtClean="0"/>
              <a:t>8 Bee: </a:t>
            </a:r>
            <a:r>
              <a:rPr lang="en-US" dirty="0" smtClean="0"/>
              <a:t>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</TotalTime>
  <Words>87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Stage 7 Artist: Loops</vt:lpstr>
      <vt:lpstr>Objectives</vt:lpstr>
      <vt:lpstr>Computer Time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6 Maze: Loops</dc:title>
  <dc:creator>Michael Mills</dc:creator>
  <cp:lastModifiedBy>Michael Mills</cp:lastModifiedBy>
  <cp:revision>9</cp:revision>
  <dcterms:created xsi:type="dcterms:W3CDTF">2015-03-18T02:07:26Z</dcterms:created>
  <dcterms:modified xsi:type="dcterms:W3CDTF">2015-03-23T01:13:53Z</dcterms:modified>
</cp:coreProperties>
</file>